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3D3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5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80CCA81-1A42-4D76-BDAD-3D871FDE73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499" y="217487"/>
            <a:ext cx="5685177" cy="3295251"/>
          </a:xfrm>
          <a:prstGeom prst="roundRect">
            <a:avLst>
              <a:gd name="adj" fmla="val 8425"/>
            </a:avLst>
          </a:prstGeom>
          <a:ln w="38100">
            <a:solidFill>
              <a:schemeClr val="bg1">
                <a:lumMod val="75000"/>
              </a:schemeClr>
            </a:solidFill>
          </a:ln>
          <a:effectLst/>
        </p:spPr>
        <p:txBody>
          <a:bodyPr/>
          <a:lstStyle/>
          <a:p>
            <a:endParaRPr lang="de-AT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70DE7BB-8E20-4289-A4B2-0A866A7683C5}"/>
              </a:ext>
            </a:extLst>
          </p:cNvPr>
          <p:cNvCxnSpPr>
            <a:cxnSpLocks/>
          </p:cNvCxnSpPr>
          <p:nvPr userDrawn="1"/>
        </p:nvCxnSpPr>
        <p:spPr>
          <a:xfrm>
            <a:off x="6074880" y="3"/>
            <a:ext cx="0" cy="691200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2E5E239-8347-4CDE-868C-3B6B17951F39}"/>
              </a:ext>
            </a:extLst>
          </p:cNvPr>
          <p:cNvCxnSpPr>
            <a:cxnSpLocks/>
          </p:cNvCxnSpPr>
          <p:nvPr userDrawn="1"/>
        </p:nvCxnSpPr>
        <p:spPr>
          <a:xfrm>
            <a:off x="0" y="3685511"/>
            <a:ext cx="608400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elle 17">
            <a:extLst>
              <a:ext uri="{FF2B5EF4-FFF2-40B4-BE49-F238E27FC236}">
                <a16:creationId xmlns:a16="http://schemas.microsoft.com/office/drawing/2014/main" id="{8975AF4E-1328-4F15-B77C-A557AF81F3D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86946793"/>
              </p:ext>
            </p:extLst>
          </p:nvPr>
        </p:nvGraphicFramePr>
        <p:xfrm>
          <a:off x="45648" y="3771684"/>
          <a:ext cx="5830053" cy="30462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0774">
                  <a:extLst>
                    <a:ext uri="{9D8B030D-6E8A-4147-A177-3AD203B41FA5}">
                      <a16:colId xmlns:a16="http://schemas.microsoft.com/office/drawing/2014/main" val="3951383200"/>
                    </a:ext>
                  </a:extLst>
                </a:gridCol>
                <a:gridCol w="5219279">
                  <a:extLst>
                    <a:ext uri="{9D8B030D-6E8A-4147-A177-3AD203B41FA5}">
                      <a16:colId xmlns:a16="http://schemas.microsoft.com/office/drawing/2014/main" val="4187568508"/>
                    </a:ext>
                  </a:extLst>
                </a:gridCol>
              </a:tblGrid>
              <a:tr h="507716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b="1" dirty="0"/>
                        <a:t>KATEGORIE:</a:t>
                      </a:r>
                      <a:r>
                        <a:rPr lang="de-AT" sz="2000" dirty="0"/>
                        <a:t> </a:t>
                      </a:r>
                      <a:r>
                        <a:rPr lang="de-AT" sz="1400" dirty="0"/>
                        <a:t>Welche Kategorie ist das? Tiere, Essen, Spielzeug, …</a:t>
                      </a:r>
                      <a:endParaRPr lang="de-AT" sz="1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6979837"/>
                  </a:ext>
                </a:extLst>
              </a:tr>
              <a:tr h="507716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b="1" dirty="0"/>
                        <a:t>AKTION: </a:t>
                      </a:r>
                      <a:r>
                        <a:rPr lang="de-AT" sz="1400" dirty="0"/>
                        <a:t>Was passiert? Was tut man damit? zB essen, es fährt, ….</a:t>
                      </a:r>
                      <a:endParaRPr lang="de-AT" sz="20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3812618"/>
                  </a:ext>
                </a:extLst>
              </a:tr>
              <a:tr h="507716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b="1" dirty="0"/>
                        <a:t>ORT</a:t>
                      </a:r>
                      <a:r>
                        <a:rPr lang="de-AT" sz="2000" dirty="0"/>
                        <a:t>: </a:t>
                      </a:r>
                      <a:r>
                        <a:rPr lang="de-AT" sz="1400" dirty="0"/>
                        <a:t>Wo ist es zu finden? zB am </a:t>
                      </a:r>
                      <a:r>
                        <a:rPr lang="de-AT" sz="1400" dirty="0" err="1"/>
                        <a:t>Bauerhof</a:t>
                      </a:r>
                      <a:r>
                        <a:rPr lang="de-AT" sz="1400" dirty="0"/>
                        <a:t>, in der Küche, …</a:t>
                      </a:r>
                      <a:endParaRPr lang="de-AT" sz="20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2178217"/>
                  </a:ext>
                </a:extLst>
              </a:tr>
              <a:tr h="507716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b="1" dirty="0"/>
                        <a:t>TEILE:</a:t>
                      </a:r>
                      <a:r>
                        <a:rPr lang="de-AT" sz="2000" dirty="0"/>
                        <a:t> </a:t>
                      </a:r>
                      <a:r>
                        <a:rPr lang="de-AT" sz="1400" dirty="0"/>
                        <a:t>Aus welchen Teilen besteht es? zB Räder, Blätter, ..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6276180"/>
                  </a:ext>
                </a:extLst>
              </a:tr>
              <a:tr h="507716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b="1" dirty="0"/>
                        <a:t>AUSSEHEN:</a:t>
                      </a:r>
                      <a:r>
                        <a:rPr lang="de-AT" sz="2000" dirty="0"/>
                        <a:t> </a:t>
                      </a:r>
                      <a:r>
                        <a:rPr lang="de-AT" sz="1400" baseline="0" dirty="0"/>
                        <a:t>Wie sieht es aus? zB Farbe, Form, Größe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9873516"/>
                  </a:ext>
                </a:extLst>
              </a:tr>
              <a:tr h="507716">
                <a:tc>
                  <a:txBody>
                    <a:bodyPr/>
                    <a:lstStyle/>
                    <a:p>
                      <a:r>
                        <a:rPr lang="de-AT" dirty="0"/>
                        <a:t>   </a:t>
                      </a:r>
                      <a:r>
                        <a:rPr lang="de-AT" sz="2000" b="1" dirty="0"/>
                        <a:t>!</a:t>
                      </a:r>
                      <a:endParaRPr lang="de-AT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b="1" dirty="0"/>
                        <a:t>Was ist noch wichtig an diesem Ding/Bild?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6573590"/>
                  </a:ext>
                </a:extLst>
              </a:tr>
            </a:tbl>
          </a:graphicData>
        </a:graphic>
      </p:graphicFrame>
      <p:sp>
        <p:nvSpPr>
          <p:cNvPr id="18" name="Textfeld 17">
            <a:extLst>
              <a:ext uri="{FF2B5EF4-FFF2-40B4-BE49-F238E27FC236}">
                <a16:creationId xmlns:a16="http://schemas.microsoft.com/office/drawing/2014/main" id="{38008427-D2F5-4DDC-B8DA-5C5F0F23F18A}"/>
              </a:ext>
            </a:extLst>
          </p:cNvPr>
          <p:cNvSpPr txBox="1"/>
          <p:nvPr userDrawn="1"/>
        </p:nvSpPr>
        <p:spPr>
          <a:xfrm>
            <a:off x="6427957" y="145060"/>
            <a:ext cx="2762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b="1" dirty="0"/>
              <a:t>Beschreib es!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97048DE-A768-4272-9BF5-BC0D8E3A84FA}"/>
              </a:ext>
            </a:extLst>
          </p:cNvPr>
          <p:cNvSpPr/>
          <p:nvPr userDrawn="1"/>
        </p:nvSpPr>
        <p:spPr>
          <a:xfrm>
            <a:off x="6219731" y="729836"/>
            <a:ext cx="3567062" cy="5824874"/>
          </a:xfrm>
          <a:prstGeom prst="rect">
            <a:avLst/>
          </a:prstGeom>
          <a:solidFill>
            <a:srgbClr val="D3D3D3">
              <a:alpha val="41961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9FD4DE4-4E98-4CE4-AEAE-928171DB6318}"/>
              </a:ext>
            </a:extLst>
          </p:cNvPr>
          <p:cNvSpPr txBox="1"/>
          <p:nvPr userDrawn="1"/>
        </p:nvSpPr>
        <p:spPr>
          <a:xfrm>
            <a:off x="6219732" y="6554709"/>
            <a:ext cx="3576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/>
              <a:t>Nach einer Idee von SPEECHS </a:t>
            </a:r>
            <a:r>
              <a:rPr lang="de-AT" sz="800" dirty="0" err="1"/>
              <a:t>musings</a:t>
            </a:r>
            <a:r>
              <a:rPr lang="de-AT" sz="800" dirty="0"/>
              <a:t> – übersetzt aus dem Englischen </a:t>
            </a:r>
            <a:br>
              <a:rPr lang="de-AT" sz="800" dirty="0"/>
            </a:br>
            <a:r>
              <a:rPr lang="de-AT" sz="800" dirty="0"/>
              <a:t>von Romana Malzer - Symbole: ©</a:t>
            </a:r>
            <a:r>
              <a:rPr lang="de-AT" sz="800" dirty="0" err="1"/>
              <a:t>MetacomSymbole</a:t>
            </a:r>
            <a:r>
              <a:rPr lang="de-AT" sz="800" dirty="0"/>
              <a:t> von Annette Kitzinger</a:t>
            </a:r>
          </a:p>
        </p:txBody>
      </p:sp>
    </p:spTree>
    <p:extLst>
      <p:ext uri="{BB962C8B-B14F-4D97-AF65-F5344CB8AC3E}">
        <p14:creationId xmlns:p14="http://schemas.microsoft.com/office/powerpoint/2010/main" val="107511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9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3D6D82C9-5DE2-4D90-86BC-4BAEFE387B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>
          <a:xfrm rot="10800000">
            <a:off x="190500" y="217488"/>
            <a:ext cx="5684838" cy="3295650"/>
          </a:xfrm>
        </p:spPr>
      </p:pic>
    </p:spTree>
    <p:extLst>
      <p:ext uri="{BB962C8B-B14F-4D97-AF65-F5344CB8AC3E}">
        <p14:creationId xmlns:p14="http://schemas.microsoft.com/office/powerpoint/2010/main" val="3482551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CC72C817-8195-4A99-BC0B-B5CBF924F1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132722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CBC6E8D7-363F-486E-96FF-FB3B09D41E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890272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9DDA5750-E1D9-48E6-B023-BB43692DF6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635602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B3211A2D-3F7B-4858-B0FF-67565330FC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36179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BB8CF9AE-D21B-47E0-BBB2-397D68E4F4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62504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C819196F-D8AC-4A52-B5F1-5C41477808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42667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E6B60458-E9C1-46BA-9883-143A42921A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114048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6BAB6019-CFF2-472E-886B-2C422C399E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456322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77599C96-4578-4E71-97FC-B3E27B4430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6301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EED5D7EF-1829-49D3-AE55-8E17EF7CDD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780052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26271E61-8620-4579-BAB7-CB133EF665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92639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ADD62443-548C-4637-AB27-FC04638B76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18657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5BCAD1F3-5DC4-42DD-8818-71F0269FB5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319080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A4-Papier (210 x 297 mm)</PresentationFormat>
  <Paragraphs>0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LIFEtool Romana Malzer</dc:creator>
  <cp:lastModifiedBy>Markus Malzer</cp:lastModifiedBy>
  <cp:revision>17</cp:revision>
  <dcterms:created xsi:type="dcterms:W3CDTF">2020-10-24T13:11:54Z</dcterms:created>
  <dcterms:modified xsi:type="dcterms:W3CDTF">2020-10-25T08:45:16Z</dcterms:modified>
</cp:coreProperties>
</file>