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283" r:id="rId2"/>
    <p:sldId id="257" r:id="rId3"/>
    <p:sldId id="265" r:id="rId4"/>
    <p:sldId id="272" r:id="rId5"/>
    <p:sldId id="260" r:id="rId6"/>
    <p:sldId id="273" r:id="rId7"/>
    <p:sldId id="269" r:id="rId8"/>
    <p:sldId id="274" r:id="rId9"/>
    <p:sldId id="262" r:id="rId10"/>
    <p:sldId id="275" r:id="rId11"/>
    <p:sldId id="264" r:id="rId12"/>
    <p:sldId id="276" r:id="rId13"/>
    <p:sldId id="263" r:id="rId14"/>
    <p:sldId id="277" r:id="rId15"/>
    <p:sldId id="261" r:id="rId16"/>
    <p:sldId id="278" r:id="rId17"/>
    <p:sldId id="267" r:id="rId18"/>
    <p:sldId id="279" r:id="rId19"/>
    <p:sldId id="258" r:id="rId20"/>
    <p:sldId id="280" r:id="rId21"/>
    <p:sldId id="266" r:id="rId22"/>
    <p:sldId id="281" r:id="rId23"/>
    <p:sldId id="259" r:id="rId24"/>
    <p:sldId id="282" r:id="rId25"/>
    <p:sldId id="271" r:id="rId26"/>
    <p:sldId id="270" r:id="rId27"/>
  </p:sldIdLst>
  <p:sldSz cx="9906000" cy="6858000" type="A4"/>
  <p:notesSz cx="9158288" cy="6865938"/>
  <p:defaultTextStyle>
    <a:defPPr>
      <a:defRPr lang="en-US"/>
    </a:defPPr>
    <a:lvl1pPr marL="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D08"/>
    <a:srgbClr val="931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896" y="114"/>
      </p:cViewPr>
      <p:guideLst>
        <p:guide orient="horz" pos="2160"/>
        <p:guide pos="31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38B2938-673C-42BE-99A9-5B6F84F7B3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969017" cy="343911"/>
          </a:xfrm>
          <a:prstGeom prst="rect">
            <a:avLst/>
          </a:prstGeom>
        </p:spPr>
        <p:txBody>
          <a:bodyPr vert="horz" lIns="88953" tIns="44476" rIns="88953" bIns="44476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DEDED8-0766-45AF-BA88-6ECD03403C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7850" y="1"/>
            <a:ext cx="3969017" cy="343911"/>
          </a:xfrm>
          <a:prstGeom prst="rect">
            <a:avLst/>
          </a:prstGeom>
        </p:spPr>
        <p:txBody>
          <a:bodyPr vert="horz" lIns="88953" tIns="44476" rIns="88953" bIns="44476" rtlCol="0"/>
          <a:lstStyle>
            <a:lvl1pPr algn="r">
              <a:defRPr sz="1200"/>
            </a:lvl1pPr>
          </a:lstStyle>
          <a:p>
            <a:fld id="{A039B1CC-9396-4EC5-97D5-808416BB7B21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8BA3F4-C3F5-498E-A967-B840881B84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522028"/>
            <a:ext cx="3969017" cy="343911"/>
          </a:xfrm>
          <a:prstGeom prst="rect">
            <a:avLst/>
          </a:prstGeom>
        </p:spPr>
        <p:txBody>
          <a:bodyPr vert="horz" lIns="88953" tIns="44476" rIns="88953" bIns="44476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5C2F83-451E-4AD9-BB0F-8E707A2961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7850" y="6522028"/>
            <a:ext cx="3969017" cy="343911"/>
          </a:xfrm>
          <a:prstGeom prst="rect">
            <a:avLst/>
          </a:prstGeom>
        </p:spPr>
        <p:txBody>
          <a:bodyPr vert="horz" lIns="88953" tIns="44476" rIns="88953" bIns="44476" rtlCol="0" anchor="b"/>
          <a:lstStyle>
            <a:lvl1pPr algn="r">
              <a:defRPr sz="1200"/>
            </a:lvl1pPr>
          </a:lstStyle>
          <a:p>
            <a:fld id="{A808EB69-EF52-495B-8676-8C52BB91A09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4148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968591" cy="344887"/>
          </a:xfrm>
          <a:prstGeom prst="rect">
            <a:avLst/>
          </a:prstGeom>
        </p:spPr>
        <p:txBody>
          <a:bodyPr vert="horz" lIns="96344" tIns="48173" rIns="96344" bIns="48173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8109" y="2"/>
            <a:ext cx="3968591" cy="344887"/>
          </a:xfrm>
          <a:prstGeom prst="rect">
            <a:avLst/>
          </a:prstGeom>
        </p:spPr>
        <p:txBody>
          <a:bodyPr vert="horz" lIns="96344" tIns="48173" rIns="96344" bIns="48173" rtlCol="0"/>
          <a:lstStyle>
            <a:lvl1pPr algn="r">
              <a:defRPr sz="1300"/>
            </a:lvl1pPr>
          </a:lstStyle>
          <a:p>
            <a:fld id="{08219E93-3F45-4F86-8E29-FEA866A6DA15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06713" y="858838"/>
            <a:ext cx="3344862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4" tIns="48173" rIns="96344" bIns="4817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5829" y="3304236"/>
            <a:ext cx="7326630" cy="2703463"/>
          </a:xfrm>
          <a:prstGeom prst="rect">
            <a:avLst/>
          </a:prstGeom>
        </p:spPr>
        <p:txBody>
          <a:bodyPr vert="horz" lIns="96344" tIns="48173" rIns="96344" bIns="4817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521054"/>
            <a:ext cx="3968591" cy="344886"/>
          </a:xfrm>
          <a:prstGeom prst="rect">
            <a:avLst/>
          </a:prstGeom>
        </p:spPr>
        <p:txBody>
          <a:bodyPr vert="horz" lIns="96344" tIns="48173" rIns="96344" bIns="48173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8109" y="6521054"/>
            <a:ext cx="3968591" cy="344886"/>
          </a:xfrm>
          <a:prstGeom prst="rect">
            <a:avLst/>
          </a:prstGeom>
        </p:spPr>
        <p:txBody>
          <a:bodyPr vert="horz" lIns="96344" tIns="48173" rIns="96344" bIns="48173" rtlCol="0" anchor="b"/>
          <a:lstStyle>
            <a:lvl1pPr algn="r">
              <a:defRPr sz="1300"/>
            </a:lvl1pPr>
          </a:lstStyle>
          <a:p>
            <a:fld id="{BF35C4E3-188E-4C1D-8135-E693859DE0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338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7" indent="0" algn="ctr">
              <a:buNone/>
              <a:defRPr sz="2000"/>
            </a:lvl2pPr>
            <a:lvl3pPr marL="914374" indent="0" algn="ctr">
              <a:buNone/>
              <a:defRPr sz="1800"/>
            </a:lvl3pPr>
            <a:lvl4pPr marL="1371561" indent="0" algn="ctr">
              <a:buNone/>
              <a:defRPr sz="1600"/>
            </a:lvl4pPr>
            <a:lvl5pPr marL="1828748" indent="0" algn="ctr">
              <a:buNone/>
              <a:defRPr sz="1600"/>
            </a:lvl5pPr>
            <a:lvl6pPr marL="2285935" indent="0" algn="ctr">
              <a:buNone/>
              <a:defRPr sz="1600"/>
            </a:lvl6pPr>
            <a:lvl7pPr marL="2743122" indent="0" algn="ctr">
              <a:buNone/>
              <a:defRPr sz="1600"/>
            </a:lvl7pPr>
            <a:lvl8pPr marL="3200309" indent="0" algn="ctr">
              <a:buNone/>
              <a:defRPr sz="1600"/>
            </a:lvl8pPr>
            <a:lvl9pPr marL="3657496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70C8-5BD2-4CB6-9C3C-A69C82AC92AD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8FC0-2CA3-41B1-B7AC-DB77996A3B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689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70C8-5BD2-4CB6-9C3C-A69C82AC92AD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8FC0-2CA3-41B1-B7AC-DB77996A3B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899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6"/>
            <a:ext cx="213598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6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70C8-5BD2-4CB6-9C3C-A69C82AC92AD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8FC0-2CA3-41B1-B7AC-DB77996A3B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077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lenderblatt - OB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DA0F1E2-7A96-45FC-B4A9-F47BA023AF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606" y="117885"/>
            <a:ext cx="9596438" cy="6224588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2784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lenderblatt unt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DA0F1E2-7A96-45FC-B4A9-F47BA023AF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651" y="511175"/>
            <a:ext cx="9596438" cy="6224588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8747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70C8-5BD2-4CB6-9C3C-A69C82AC92AD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8FC0-2CA3-41B1-B7AC-DB77996A3B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061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0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0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70C8-5BD2-4CB6-9C3C-A69C82AC92AD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8FC0-2CA3-41B1-B7AC-DB77996A3B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14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70C8-5BD2-4CB6-9C3C-A69C82AC92AD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8FC0-2CA3-41B1-B7AC-DB77996A3B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949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4" indent="0">
              <a:buNone/>
              <a:defRPr sz="1800" b="1"/>
            </a:lvl3pPr>
            <a:lvl4pPr marL="1371561" indent="0">
              <a:buNone/>
              <a:defRPr sz="1600" b="1"/>
            </a:lvl4pPr>
            <a:lvl5pPr marL="1828748" indent="0">
              <a:buNone/>
              <a:defRPr sz="1600" b="1"/>
            </a:lvl5pPr>
            <a:lvl6pPr marL="2285935" indent="0">
              <a:buNone/>
              <a:defRPr sz="1600" b="1"/>
            </a:lvl6pPr>
            <a:lvl7pPr marL="2743122" indent="0">
              <a:buNone/>
              <a:defRPr sz="1600" b="1"/>
            </a:lvl7pPr>
            <a:lvl8pPr marL="3200309" indent="0">
              <a:buNone/>
              <a:defRPr sz="1600" b="1"/>
            </a:lvl8pPr>
            <a:lvl9pPr marL="3657496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7" indent="0">
              <a:buNone/>
              <a:defRPr sz="2000" b="1"/>
            </a:lvl2pPr>
            <a:lvl3pPr marL="914374" indent="0">
              <a:buNone/>
              <a:defRPr sz="1800" b="1"/>
            </a:lvl3pPr>
            <a:lvl4pPr marL="1371561" indent="0">
              <a:buNone/>
              <a:defRPr sz="1600" b="1"/>
            </a:lvl4pPr>
            <a:lvl5pPr marL="1828748" indent="0">
              <a:buNone/>
              <a:defRPr sz="1600" b="1"/>
            </a:lvl5pPr>
            <a:lvl6pPr marL="2285935" indent="0">
              <a:buNone/>
              <a:defRPr sz="1600" b="1"/>
            </a:lvl6pPr>
            <a:lvl7pPr marL="2743122" indent="0">
              <a:buNone/>
              <a:defRPr sz="1600" b="1"/>
            </a:lvl7pPr>
            <a:lvl8pPr marL="3200309" indent="0">
              <a:buNone/>
              <a:defRPr sz="1600" b="1"/>
            </a:lvl8pPr>
            <a:lvl9pPr marL="3657496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70C8-5BD2-4CB6-9C3C-A69C82AC92AD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8FC0-2CA3-41B1-B7AC-DB77996A3B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473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70C8-5BD2-4CB6-9C3C-A69C82AC92AD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8FC0-2CA3-41B1-B7AC-DB77996A3B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49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70C8-5BD2-4CB6-9C3C-A69C82AC92AD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8FC0-2CA3-41B1-B7AC-DB77996A3B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095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7" indent="0">
              <a:buNone/>
              <a:defRPr sz="1400"/>
            </a:lvl2pPr>
            <a:lvl3pPr marL="914374" indent="0">
              <a:buNone/>
              <a:defRPr sz="1200"/>
            </a:lvl3pPr>
            <a:lvl4pPr marL="1371561" indent="0">
              <a:buNone/>
              <a:defRPr sz="1000"/>
            </a:lvl4pPr>
            <a:lvl5pPr marL="1828748" indent="0">
              <a:buNone/>
              <a:defRPr sz="1000"/>
            </a:lvl5pPr>
            <a:lvl6pPr marL="2285935" indent="0">
              <a:buNone/>
              <a:defRPr sz="1000"/>
            </a:lvl6pPr>
            <a:lvl7pPr marL="2743122" indent="0">
              <a:buNone/>
              <a:defRPr sz="1000"/>
            </a:lvl7pPr>
            <a:lvl8pPr marL="3200309" indent="0">
              <a:buNone/>
              <a:defRPr sz="1000"/>
            </a:lvl8pPr>
            <a:lvl9pPr marL="3657496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70C8-5BD2-4CB6-9C3C-A69C82AC92AD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8FC0-2CA3-41B1-B7AC-DB77996A3B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673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7" indent="0">
              <a:buNone/>
              <a:defRPr sz="2800"/>
            </a:lvl2pPr>
            <a:lvl3pPr marL="914374" indent="0">
              <a:buNone/>
              <a:defRPr sz="2400"/>
            </a:lvl3pPr>
            <a:lvl4pPr marL="1371561" indent="0">
              <a:buNone/>
              <a:defRPr sz="2000"/>
            </a:lvl4pPr>
            <a:lvl5pPr marL="1828748" indent="0">
              <a:buNone/>
              <a:defRPr sz="2000"/>
            </a:lvl5pPr>
            <a:lvl6pPr marL="2285935" indent="0">
              <a:buNone/>
              <a:defRPr sz="2000"/>
            </a:lvl6pPr>
            <a:lvl7pPr marL="2743122" indent="0">
              <a:buNone/>
              <a:defRPr sz="2000"/>
            </a:lvl7pPr>
            <a:lvl8pPr marL="3200309" indent="0">
              <a:buNone/>
              <a:defRPr sz="2000"/>
            </a:lvl8pPr>
            <a:lvl9pPr marL="3657496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7" indent="0">
              <a:buNone/>
              <a:defRPr sz="1400"/>
            </a:lvl2pPr>
            <a:lvl3pPr marL="914374" indent="0">
              <a:buNone/>
              <a:defRPr sz="1200"/>
            </a:lvl3pPr>
            <a:lvl4pPr marL="1371561" indent="0">
              <a:buNone/>
              <a:defRPr sz="1000"/>
            </a:lvl4pPr>
            <a:lvl5pPr marL="1828748" indent="0">
              <a:buNone/>
              <a:defRPr sz="1000"/>
            </a:lvl5pPr>
            <a:lvl6pPr marL="2285935" indent="0">
              <a:buNone/>
              <a:defRPr sz="1000"/>
            </a:lvl6pPr>
            <a:lvl7pPr marL="2743122" indent="0">
              <a:buNone/>
              <a:defRPr sz="1000"/>
            </a:lvl7pPr>
            <a:lvl8pPr marL="3200309" indent="0">
              <a:buNone/>
              <a:defRPr sz="1000"/>
            </a:lvl8pPr>
            <a:lvl9pPr marL="3657496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70C8-5BD2-4CB6-9C3C-A69C82AC92AD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8FC0-2CA3-41B1-B7AC-DB77996A3B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24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770C8-5BD2-4CB6-9C3C-A69C82AC92AD}" type="datetimeFigureOut">
              <a:rPr lang="de-AT" smtClean="0"/>
              <a:t>14.09.2025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B8FC0-2CA3-41B1-B7AC-DB77996A3BD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601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2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9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9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-ooe.a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lifetool.a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57F70BD-8869-4385-8F71-0B7E5D792E17}"/>
              </a:ext>
            </a:extLst>
          </p:cNvPr>
          <p:cNvSpPr txBox="1"/>
          <p:nvPr/>
        </p:nvSpPr>
        <p:spPr>
          <a:xfrm>
            <a:off x="39688" y="3244334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bitte diese Seite leer lassen</a:t>
            </a:r>
          </a:p>
        </p:txBody>
      </p:sp>
    </p:spTree>
    <p:extLst>
      <p:ext uri="{BB962C8B-B14F-4D97-AF65-F5344CB8AC3E}">
        <p14:creationId xmlns:p14="http://schemas.microsoft.com/office/powerpoint/2010/main" val="415993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7A522E2A-3467-4711-A465-0A24CA7640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8" r="-4808"/>
          <a:stretch/>
        </p:blipFill>
        <p:spPr>
          <a:xfrm>
            <a:off x="154781" y="540358"/>
            <a:ext cx="9596438" cy="6224588"/>
          </a:xfrm>
        </p:spPr>
      </p:pic>
    </p:spTree>
    <p:extLst>
      <p:ext uri="{BB962C8B-B14F-4D97-AF65-F5344CB8AC3E}">
        <p14:creationId xmlns:p14="http://schemas.microsoft.com/office/powerpoint/2010/main" val="40149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A2F9F44-545D-450E-9EE1-A26F6CAAD6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9838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38FF584D-5165-46EA-A8FA-20E11D511B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8" r="-4808"/>
          <a:stretch/>
        </p:blipFill>
        <p:spPr>
          <a:xfrm>
            <a:off x="128651" y="511175"/>
            <a:ext cx="9596438" cy="6224588"/>
          </a:xfrm>
        </p:spPr>
      </p:pic>
    </p:spTree>
    <p:extLst>
      <p:ext uri="{BB962C8B-B14F-4D97-AF65-F5344CB8AC3E}">
        <p14:creationId xmlns:p14="http://schemas.microsoft.com/office/powerpoint/2010/main" val="354140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7C654E-1AC9-40DE-A27C-40999FD754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4059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131DFFF4-39C5-4DE3-AEE9-C5E72BEF7A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8" r="-4808"/>
          <a:stretch/>
        </p:blipFill>
        <p:spPr>
          <a:xfrm>
            <a:off x="128651" y="511175"/>
            <a:ext cx="9596438" cy="6224588"/>
          </a:xfrm>
        </p:spPr>
      </p:pic>
    </p:spTree>
    <p:extLst>
      <p:ext uri="{BB962C8B-B14F-4D97-AF65-F5344CB8AC3E}">
        <p14:creationId xmlns:p14="http://schemas.microsoft.com/office/powerpoint/2010/main" val="1476925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2DB6A27-FD97-408C-A934-D9EB783126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98580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5FEB69F8-6422-4F3F-867E-77580989B2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8" r="-4808"/>
          <a:stretch/>
        </p:blipFill>
        <p:spPr>
          <a:xfrm>
            <a:off x="128651" y="511175"/>
            <a:ext cx="9596438" cy="6224588"/>
          </a:xfrm>
        </p:spPr>
      </p:pic>
    </p:spTree>
    <p:extLst>
      <p:ext uri="{BB962C8B-B14F-4D97-AF65-F5344CB8AC3E}">
        <p14:creationId xmlns:p14="http://schemas.microsoft.com/office/powerpoint/2010/main" val="226627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50B51B7-2AC6-4535-8F59-C78F71EF55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5468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51A9F82F-1137-4739-B2AA-96BF3DBDD3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8" r="-4808"/>
          <a:stretch/>
        </p:blipFill>
        <p:spPr>
          <a:xfrm>
            <a:off x="194469" y="499586"/>
            <a:ext cx="9596438" cy="6224588"/>
          </a:xfrm>
        </p:spPr>
      </p:pic>
    </p:spTree>
    <p:extLst>
      <p:ext uri="{BB962C8B-B14F-4D97-AF65-F5344CB8AC3E}">
        <p14:creationId xmlns:p14="http://schemas.microsoft.com/office/powerpoint/2010/main" val="1792831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33325DE-3050-44E8-AE3F-39A6A057DC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8770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78FE7361-F4E4-4723-BAD3-38371A755B70}"/>
              </a:ext>
            </a:extLst>
          </p:cNvPr>
          <p:cNvSpPr/>
          <p:nvPr/>
        </p:nvSpPr>
        <p:spPr>
          <a:xfrm>
            <a:off x="164592" y="118872"/>
            <a:ext cx="9601200" cy="6215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BEB17214-CEA5-437E-ADEA-7EC479C589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493115" y="523643"/>
            <a:ext cx="6999146" cy="4539893"/>
          </a:xfr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974D6F1-F207-4C79-867B-02F53D1C4CDE}"/>
              </a:ext>
            </a:extLst>
          </p:cNvPr>
          <p:cNvSpPr/>
          <p:nvPr/>
        </p:nvSpPr>
        <p:spPr>
          <a:xfrm>
            <a:off x="1365100" y="5310378"/>
            <a:ext cx="6999145" cy="838691"/>
          </a:xfrm>
          <a:prstGeom prst="rect">
            <a:avLst/>
          </a:prstGeom>
          <a:noFill/>
        </p:spPr>
        <p:txBody>
          <a:bodyPr wrap="square" lIns="99060" tIns="49530" rIns="99060" bIns="49530">
            <a:spAutoFit/>
          </a:bodyPr>
          <a:lstStyle/>
          <a:p>
            <a:pPr algn="ctr"/>
            <a:r>
              <a:rPr lang="de-DE" sz="4800" b="1" dirty="0"/>
              <a:t>Kalender 2026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00C9710-B591-4F4F-A539-0A3CBC35DA8F}"/>
              </a:ext>
            </a:extLst>
          </p:cNvPr>
          <p:cNvSpPr txBox="1"/>
          <p:nvPr/>
        </p:nvSpPr>
        <p:spPr>
          <a:xfrm rot="16200000">
            <a:off x="6565547" y="3111198"/>
            <a:ext cx="602361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900" dirty="0">
                <a:solidFill>
                  <a:schemeClr val="bg1">
                    <a:lumMod val="65000"/>
                  </a:schemeClr>
                </a:solidFill>
              </a:rPr>
              <a:t>erstellt mit Boardmaker 7 – PCS-Symbole © TobiiDynavox – Leitsymbole </a:t>
            </a:r>
            <a:r>
              <a:rPr lang="de-AT" sz="900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www.uk-ooe.at</a:t>
            </a:r>
            <a:r>
              <a:rPr lang="de-AT" sz="900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de-AT" sz="9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www.lifetool.at</a:t>
            </a:r>
            <a:r>
              <a:rPr lang="de-AT" sz="9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88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8321C9A2-89A7-46AE-B248-39E9C04A02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8" r="-4808"/>
          <a:stretch/>
        </p:blipFill>
        <p:spPr>
          <a:xfrm>
            <a:off x="128651" y="511175"/>
            <a:ext cx="9596438" cy="6224588"/>
          </a:xfrm>
        </p:spPr>
      </p:pic>
    </p:spTree>
    <p:extLst>
      <p:ext uri="{BB962C8B-B14F-4D97-AF65-F5344CB8AC3E}">
        <p14:creationId xmlns:p14="http://schemas.microsoft.com/office/powerpoint/2010/main" val="3600235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45D38C7-CDB3-4B63-AA0C-E6D885C852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154569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6C0CBE66-4C9B-4369-AB51-190F05E087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8" r="-4808"/>
          <a:stretch/>
        </p:blipFill>
        <p:spPr>
          <a:xfrm>
            <a:off x="128651" y="511175"/>
            <a:ext cx="9596438" cy="6224588"/>
          </a:xfrm>
        </p:spPr>
      </p:pic>
    </p:spTree>
    <p:extLst>
      <p:ext uri="{BB962C8B-B14F-4D97-AF65-F5344CB8AC3E}">
        <p14:creationId xmlns:p14="http://schemas.microsoft.com/office/powerpoint/2010/main" val="217895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F70F9E91-B9F6-4919-A1DF-90C8891115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1126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5B145669-5991-488E-8379-D797D35750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8" r="-4808"/>
          <a:stretch/>
        </p:blipFill>
        <p:spPr>
          <a:xfrm>
            <a:off x="128651" y="511175"/>
            <a:ext cx="9596438" cy="6224588"/>
          </a:xfrm>
        </p:spPr>
      </p:pic>
    </p:spTree>
    <p:extLst>
      <p:ext uri="{BB962C8B-B14F-4D97-AF65-F5344CB8AC3E}">
        <p14:creationId xmlns:p14="http://schemas.microsoft.com/office/powerpoint/2010/main" val="3256791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DE7002-C229-40D3-B4D4-1421677C8E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03839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7CD5530D-8F58-4744-9814-D459D9DADA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8" r="-4808"/>
          <a:stretch/>
        </p:blipFill>
        <p:spPr>
          <a:xfrm>
            <a:off x="128651" y="511175"/>
            <a:ext cx="9596438" cy="6224588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2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3271670-6440-41BD-B73B-820E2F49EA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527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93576017-01DF-4320-88EA-CD16FF7E13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8" r="-4808"/>
          <a:stretch/>
        </p:blipFill>
        <p:spPr>
          <a:xfrm>
            <a:off x="128651" y="511175"/>
            <a:ext cx="9596438" cy="6224588"/>
          </a:xfrm>
        </p:spPr>
      </p:pic>
    </p:spTree>
    <p:extLst>
      <p:ext uri="{BB962C8B-B14F-4D97-AF65-F5344CB8AC3E}">
        <p14:creationId xmlns:p14="http://schemas.microsoft.com/office/powerpoint/2010/main" val="54341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466F338-8A92-4802-9D01-4DA97F41AD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7844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B1A7289B-9710-4E43-8453-413FB751FB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8" r="-4808"/>
          <a:stretch/>
        </p:blipFill>
        <p:spPr>
          <a:xfrm>
            <a:off x="128651" y="511175"/>
            <a:ext cx="9596438" cy="6224588"/>
          </a:xfrm>
        </p:spPr>
      </p:pic>
    </p:spTree>
    <p:extLst>
      <p:ext uri="{BB962C8B-B14F-4D97-AF65-F5344CB8AC3E}">
        <p14:creationId xmlns:p14="http://schemas.microsoft.com/office/powerpoint/2010/main" val="297711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C7D84C1-7183-41BC-880C-B6E7FE5154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1597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24A1620F-F03B-467F-9D51-42A0D2225B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08" r="-4808"/>
          <a:stretch/>
        </p:blipFill>
        <p:spPr>
          <a:xfrm>
            <a:off x="128651" y="511175"/>
            <a:ext cx="9596438" cy="6224588"/>
          </a:xfrm>
        </p:spPr>
      </p:pic>
    </p:spTree>
    <p:extLst>
      <p:ext uri="{BB962C8B-B14F-4D97-AF65-F5344CB8AC3E}">
        <p14:creationId xmlns:p14="http://schemas.microsoft.com/office/powerpoint/2010/main" val="413909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26CC93C-1A23-45F7-AA9A-D4BF88E3C9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76480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</Words>
  <Application>Microsoft Office PowerPoint</Application>
  <PresentationFormat>A4-Papier (210 x 297 mm)</PresentationFormat>
  <Paragraphs>3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Familie Malzer</dc:creator>
  <cp:lastModifiedBy>FAMILIE Malzer</cp:lastModifiedBy>
  <cp:revision>27</cp:revision>
  <cp:lastPrinted>2017-10-30T15:58:22Z</cp:lastPrinted>
  <dcterms:created xsi:type="dcterms:W3CDTF">2017-10-30T14:21:42Z</dcterms:created>
  <dcterms:modified xsi:type="dcterms:W3CDTF">2025-09-14T12:43:02Z</dcterms:modified>
</cp:coreProperties>
</file>